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30267275" cy="42794238"/>
  <p:notesSz cx="6858000" cy="9144000"/>
  <p:defaultTextStyle>
    <a:defPPr>
      <a:defRPr lang="en-US"/>
    </a:defPPr>
    <a:lvl1pPr marL="0" algn="l" defTabSz="3782690" rtl="0" eaLnBrk="1" latinLnBrk="0" hangingPunct="1">
      <a:defRPr sz="7446" kern="1200">
        <a:solidFill>
          <a:schemeClr val="tx1"/>
        </a:solidFill>
        <a:latin typeface="+mn-lt"/>
        <a:ea typeface="+mn-ea"/>
        <a:cs typeface="+mn-cs"/>
      </a:defRPr>
    </a:lvl1pPr>
    <a:lvl2pPr marL="1891345" algn="l" defTabSz="3782690" rtl="0" eaLnBrk="1" latinLnBrk="0" hangingPunct="1">
      <a:defRPr sz="7446" kern="1200">
        <a:solidFill>
          <a:schemeClr val="tx1"/>
        </a:solidFill>
        <a:latin typeface="+mn-lt"/>
        <a:ea typeface="+mn-ea"/>
        <a:cs typeface="+mn-cs"/>
      </a:defRPr>
    </a:lvl2pPr>
    <a:lvl3pPr marL="3782690" algn="l" defTabSz="3782690" rtl="0" eaLnBrk="1" latinLnBrk="0" hangingPunct="1">
      <a:defRPr sz="7446" kern="1200">
        <a:solidFill>
          <a:schemeClr val="tx1"/>
        </a:solidFill>
        <a:latin typeface="+mn-lt"/>
        <a:ea typeface="+mn-ea"/>
        <a:cs typeface="+mn-cs"/>
      </a:defRPr>
    </a:lvl3pPr>
    <a:lvl4pPr marL="5674035" algn="l" defTabSz="3782690" rtl="0" eaLnBrk="1" latinLnBrk="0" hangingPunct="1">
      <a:defRPr sz="7446" kern="1200">
        <a:solidFill>
          <a:schemeClr val="tx1"/>
        </a:solidFill>
        <a:latin typeface="+mn-lt"/>
        <a:ea typeface="+mn-ea"/>
        <a:cs typeface="+mn-cs"/>
      </a:defRPr>
    </a:lvl4pPr>
    <a:lvl5pPr marL="7565380" algn="l" defTabSz="3782690" rtl="0" eaLnBrk="1" latinLnBrk="0" hangingPunct="1">
      <a:defRPr sz="7446" kern="1200">
        <a:solidFill>
          <a:schemeClr val="tx1"/>
        </a:solidFill>
        <a:latin typeface="+mn-lt"/>
        <a:ea typeface="+mn-ea"/>
        <a:cs typeface="+mn-cs"/>
      </a:defRPr>
    </a:lvl5pPr>
    <a:lvl6pPr marL="9456725" algn="l" defTabSz="3782690" rtl="0" eaLnBrk="1" latinLnBrk="0" hangingPunct="1">
      <a:defRPr sz="7446" kern="1200">
        <a:solidFill>
          <a:schemeClr val="tx1"/>
        </a:solidFill>
        <a:latin typeface="+mn-lt"/>
        <a:ea typeface="+mn-ea"/>
        <a:cs typeface="+mn-cs"/>
      </a:defRPr>
    </a:lvl6pPr>
    <a:lvl7pPr marL="11348070" algn="l" defTabSz="3782690" rtl="0" eaLnBrk="1" latinLnBrk="0" hangingPunct="1">
      <a:defRPr sz="7446" kern="1200">
        <a:solidFill>
          <a:schemeClr val="tx1"/>
        </a:solidFill>
        <a:latin typeface="+mn-lt"/>
        <a:ea typeface="+mn-ea"/>
        <a:cs typeface="+mn-cs"/>
      </a:defRPr>
    </a:lvl7pPr>
    <a:lvl8pPr marL="13239415" algn="l" defTabSz="3782690" rtl="0" eaLnBrk="1" latinLnBrk="0" hangingPunct="1">
      <a:defRPr sz="7446" kern="1200">
        <a:solidFill>
          <a:schemeClr val="tx1"/>
        </a:solidFill>
        <a:latin typeface="+mn-lt"/>
        <a:ea typeface="+mn-ea"/>
        <a:cs typeface="+mn-cs"/>
      </a:defRPr>
    </a:lvl8pPr>
    <a:lvl9pPr marL="15130760" algn="l" defTabSz="3782690" rtl="0" eaLnBrk="1" latinLnBrk="0" hangingPunct="1">
      <a:defRPr sz="744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6" d="100"/>
          <a:sy n="26" d="100"/>
        </p:scale>
        <p:origin x="-936" y="-24"/>
      </p:cViewPr>
      <p:guideLst>
        <p:guide orient="horz" pos="13478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FE31-3ABF-41E3-8B80-9DD6E4D79C36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D6F2-FE61-4B70-9FD8-9BD6DB758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2884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FE31-3ABF-41E3-8B80-9DD6E4D79C36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D6F2-FE61-4B70-9FD8-9BD6DB758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713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FE31-3ABF-41E3-8B80-9DD6E4D79C36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D6F2-FE61-4B70-9FD8-9BD6DB758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276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FE31-3ABF-41E3-8B80-9DD6E4D79C36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D6F2-FE61-4B70-9FD8-9BD6DB758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670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FE31-3ABF-41E3-8B80-9DD6E4D79C36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D6F2-FE61-4B70-9FD8-9BD6DB758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59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FE31-3ABF-41E3-8B80-9DD6E4D79C36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D6F2-FE61-4B70-9FD8-9BD6DB758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346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FE31-3ABF-41E3-8B80-9DD6E4D79C36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D6F2-FE61-4B70-9FD8-9BD6DB758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592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FE31-3ABF-41E3-8B80-9DD6E4D79C36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D6F2-FE61-4B70-9FD8-9BD6DB758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317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FE31-3ABF-41E3-8B80-9DD6E4D79C36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D6F2-FE61-4B70-9FD8-9BD6DB758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94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FE31-3ABF-41E3-8B80-9DD6E4D79C36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D6F2-FE61-4B70-9FD8-9BD6DB758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165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FE31-3ABF-41E3-8B80-9DD6E4D79C36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D6F2-FE61-4B70-9FD8-9BD6DB758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8194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DFE31-3ABF-41E3-8B80-9DD6E4D79C36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3D6F2-FE61-4B70-9FD8-9BD6DB758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521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s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0267275" cy="4775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18564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703527-bbc9-4888-9e3c-77de0c541d84">
      <Terms xmlns="http://schemas.microsoft.com/office/infopath/2007/PartnerControls"/>
    </lcf76f155ced4ddcb4097134ff3c332f>
    <TaxCatchAll xmlns="80afe7e1-788e-4892-9f2f-da287b76585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8E72D7E3307946B22C94A5359EF77B" ma:contentTypeVersion="11" ma:contentTypeDescription="Create a new document." ma:contentTypeScope="" ma:versionID="d5660d3eb8d90c2e6ef4af69642605b6">
  <xsd:schema xmlns:xsd="http://www.w3.org/2001/XMLSchema" xmlns:xs="http://www.w3.org/2001/XMLSchema" xmlns:p="http://schemas.microsoft.com/office/2006/metadata/properties" xmlns:ns2="f6703527-bbc9-4888-9e3c-77de0c541d84" xmlns:ns3="80afe7e1-788e-4892-9f2f-da287b765851" targetNamespace="http://schemas.microsoft.com/office/2006/metadata/properties" ma:root="true" ma:fieldsID="b79bf850994fe3b31b3c9c42bd112ba6" ns2:_="" ns3:_="">
    <xsd:import namespace="f6703527-bbc9-4888-9e3c-77de0c541d84"/>
    <xsd:import namespace="80afe7e1-788e-4892-9f2f-da287b7658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03527-bbc9-4888-9e3c-77de0c541d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7c4f28ad-64bb-42c4-9fe1-28e8126d24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afe7e1-788e-4892-9f2f-da287b76585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6c904430-dc08-4644-978d-16a38c27dceb}" ma:internalName="TaxCatchAll" ma:showField="CatchAllData" ma:web="80afe7e1-788e-4892-9f2f-da287b7658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5B94E2-6203-4522-8B05-606FB51B1B54}">
  <ds:schemaRefs>
    <ds:schemaRef ds:uri="http://schemas.microsoft.com/office/2006/metadata/properties"/>
    <ds:schemaRef ds:uri="http://schemas.microsoft.com/office/infopath/2007/PartnerControls"/>
    <ds:schemaRef ds:uri="f6703527-bbc9-4888-9e3c-77de0c541d84"/>
    <ds:schemaRef ds:uri="80afe7e1-788e-4892-9f2f-da287b765851"/>
  </ds:schemaRefs>
</ds:datastoreItem>
</file>

<file path=customXml/itemProps2.xml><?xml version="1.0" encoding="utf-8"?>
<ds:datastoreItem xmlns:ds="http://schemas.openxmlformats.org/officeDocument/2006/customXml" ds:itemID="{1144E414-CE5F-4537-BB16-8FFBC9B44C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703527-bbc9-4888-9e3c-77de0c541d84"/>
    <ds:schemaRef ds:uri="80afe7e1-788e-4892-9f2f-da287b7658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0BC7DC-CB5A-4BD3-BEE3-ADA9DD6401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</dc:creator>
  <cp:lastModifiedBy>Labtop</cp:lastModifiedBy>
  <cp:revision>8</cp:revision>
  <dcterms:created xsi:type="dcterms:W3CDTF">2024-08-27T10:07:06Z</dcterms:created>
  <dcterms:modified xsi:type="dcterms:W3CDTF">2024-10-02T11:24:45Z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0x010100458E72D7E3307946B22C94A5359EF77B</vt:lpwstr>
  </property>
</Properties>
</file>